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84" r:id="rId7"/>
    <p:sldId id="275" r:id="rId8"/>
    <p:sldId id="260" r:id="rId9"/>
    <p:sldId id="266" r:id="rId10"/>
    <p:sldId id="267" r:id="rId11"/>
    <p:sldId id="268" r:id="rId12"/>
    <p:sldId id="269" r:id="rId13"/>
    <p:sldId id="270" r:id="rId14"/>
    <p:sldId id="271" r:id="rId15"/>
    <p:sldId id="276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1" r:id="rId24"/>
    <p:sldId id="274" r:id="rId25"/>
    <p:sldId id="285" r:id="rId26"/>
    <p:sldId id="287" r:id="rId27"/>
    <p:sldId id="288" r:id="rId28"/>
    <p:sldId id="289" r:id="rId29"/>
    <p:sldId id="290" r:id="rId30"/>
    <p:sldId id="286" r:id="rId31"/>
    <p:sldId id="259" r:id="rId32"/>
    <p:sldId id="263" r:id="rId33"/>
    <p:sldId id="264" r:id="rId34"/>
    <p:sldId id="283" r:id="rId35"/>
    <p:sldId id="273" r:id="rId36"/>
    <p:sldId id="265" r:id="rId37"/>
    <p:sldId id="277" r:id="rId38"/>
    <p:sldId id="278" r:id="rId39"/>
    <p:sldId id="279" r:id="rId40"/>
    <p:sldId id="280" r:id="rId41"/>
    <p:sldId id="281" r:id="rId42"/>
    <p:sldId id="282" r:id="rId43"/>
    <p:sldId id="27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13"/>
    <p:restoredTop sz="94641"/>
  </p:normalViewPr>
  <p:slideViewPr>
    <p:cSldViewPr snapToGrid="0" snapToObjects="1">
      <p:cViewPr>
        <p:scale>
          <a:sx n="90" d="100"/>
          <a:sy n="90" d="100"/>
        </p:scale>
        <p:origin x="3360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1BBBE-C98A-5F4F-9552-E97D0C4B3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22C9E4-DD32-B043-AFDB-8E42EBCED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CED0B-BEB6-6541-B1C9-5EF6751E5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FA7D6-788B-F447-B1C6-12B112E37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D779B-4B88-5149-ABEA-B094D875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72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2941B-D556-3945-A50D-5F980C98D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6AF89-0D48-264E-A52C-28C53E113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AE966-F220-AC4E-93CA-3E7C54404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78847-E8E0-0141-9F4A-E9F9F8E41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C3432-DCCE-C147-BF93-7779F780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35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490974-D346-F94A-955E-5DABFC114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2685F-F860-A946-80E9-220648697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889DD-43A6-054C-8D05-09563B68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A4F78-CAD7-B345-9AC6-A8A3EF15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CBC3A-C217-5046-9CC6-CAE46EBDE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8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3349A-E393-304A-BECE-B2613BDD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1B212-5085-2D46-88B4-A81338290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B9686-0BFB-714C-9AF5-7FFD13ED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BF5D3-332D-8E46-B257-A530E4AD1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29D51-6EFF-EF43-A837-AB45D3EC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6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86A9-AE47-7545-B56F-20226DA72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8985D-37D3-4D43-BA6B-EBA65F5F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7A236-5E72-C446-91D9-2633E7C2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65D70-7872-364F-9208-647856635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6CDD6-C9D0-D149-B2E0-CA21997D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7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CB578-9372-9C43-93AC-425AEEB8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29990-C8E3-0542-994D-E35E18CAF5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963FED-4621-0C4C-955B-FFF825C03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5C02E-787F-7849-86B9-39DE4267F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536E5-320C-3344-ABA3-75E50401F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A4639-B4D5-354E-A471-7B252848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7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D17E7-3DA0-2348-89E8-3773C088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9D2F5-73EC-C040-A815-D426D59A0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83AB6-6D13-EB4A-BED1-4F8E1DCD1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77823C-0961-7D46-85C1-DE556D9ED3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328D05-2B71-4E44-B76F-81EF3FFFDA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E64AEC-2958-C743-90E0-7FCD54E88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95D921-CD49-5041-A1A2-CD9BF5680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2EAD5C-C264-B649-8C2A-16B06F06F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7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9110-F473-664C-B07A-A2D1FDC48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388A35-FEE5-734B-B4A9-AB61FA73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A4F19-F2BC-224C-AD62-6F69D53EA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5BE72-2E70-F04E-B817-26BBFE4C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17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CC7321-3A52-214C-926E-C1C6331A1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6D46A-BD6C-0441-91AA-0DC5F5F2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0D50F-1C47-B242-8D2C-FE5D1B6E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88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9298-A6F7-DD47-8780-5545E95E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389DD-B120-DA47-A6BC-579F6764B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C4A35-5C26-F44D-A7DC-B44703E98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086F3-064A-4545-B3A0-A0F7BD076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AA34F-FB6D-2A48-BA6B-866668E8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0C079-6A21-7446-A293-FD2D86374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79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DE0A-E9F1-FC46-803A-9875F549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693A9-A59C-344A-B79B-BE4D459B1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F9B01-DD60-5444-9D12-C1BDC5B9F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5AC1D-E9D0-8D4E-9069-AB860F489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DEFE8-F527-3041-AA7E-F92602ACB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D7DC0-B54E-AE4B-AFDD-0EE556EBF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5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2D970D-CE46-184F-B02F-88CAFF1F5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095A6-2C09-8249-9604-3ADBD54F2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35A8A-F106-B642-BC7F-A6FC8B1CEC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39F58-2736-974D-8A58-1FA50BA07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5CFF3-93D5-734F-9A2F-3CCE1B2B8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9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76034-A1AF-F941-9084-F32BB0D03C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NLP on “The </a:t>
            </a:r>
            <a:r>
              <a:rPr lang="en-US" dirty="0" err="1"/>
              <a:t>Stormlight</a:t>
            </a:r>
            <a:r>
              <a:rPr lang="en-US" dirty="0"/>
              <a:t> Archive”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958DB-D859-B342-845E-911D2E055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Kinnaird</a:t>
            </a:r>
          </a:p>
          <a:p>
            <a:r>
              <a:rPr lang="en-US" dirty="0"/>
              <a:t>2/26/21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7C91AF-AEDB-3049-A90B-3F403F914B9D}"/>
              </a:ext>
            </a:extLst>
          </p:cNvPr>
          <p:cNvSpPr txBox="1"/>
          <p:nvPr/>
        </p:nvSpPr>
        <p:spPr>
          <a:xfrm>
            <a:off x="1074420" y="5212080"/>
            <a:ext cx="3590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some type of art to put on here</a:t>
            </a:r>
          </a:p>
          <a:p>
            <a:r>
              <a:rPr lang="en-US" dirty="0"/>
              <a:t>SLA / </a:t>
            </a:r>
            <a:r>
              <a:rPr lang="en-US" dirty="0" err="1"/>
              <a:t>Cosmere</a:t>
            </a:r>
            <a:r>
              <a:rPr lang="en-US" dirty="0"/>
              <a:t> logo?</a:t>
            </a:r>
          </a:p>
        </p:txBody>
      </p:sp>
    </p:spTree>
    <p:extLst>
      <p:ext uri="{BB962C8B-B14F-4D97-AF65-F5344CB8AC3E}">
        <p14:creationId xmlns:p14="http://schemas.microsoft.com/office/powerpoint/2010/main" val="1632366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39DB18-9B0F-0B4D-B78B-DA737DEB1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9D8FB7-E6E6-3E4A-88A4-FFB39BEE9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00" y="835800"/>
            <a:ext cx="7315200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BECB32-B21C-9342-918D-F1A46D10F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400" y="985800"/>
            <a:ext cx="7315200" cy="548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D51412-47C2-CB4F-B430-341982DD9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400" y="1135800"/>
            <a:ext cx="7315200" cy="548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013505-3A50-D741-BBAA-809DC468D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400" y="1285800"/>
            <a:ext cx="7315200" cy="548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838DF7-97B5-2B43-839F-E6FD41A9F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8400" y="1435800"/>
            <a:ext cx="7315200" cy="548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40A33D-A920-BC4B-B22D-336B5F0D6CAC}"/>
              </a:ext>
            </a:extLst>
          </p:cNvPr>
          <p:cNvSpPr txBox="1"/>
          <p:nvPr/>
        </p:nvSpPr>
        <p:spPr>
          <a:xfrm>
            <a:off x="1200150" y="685800"/>
            <a:ext cx="284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Kaladin</a:t>
            </a:r>
            <a:r>
              <a:rPr lang="en-US" dirty="0"/>
              <a:t> chapter word clouds</a:t>
            </a:r>
          </a:p>
        </p:txBody>
      </p:sp>
    </p:spTree>
    <p:extLst>
      <p:ext uri="{BB962C8B-B14F-4D97-AF65-F5344CB8AC3E}">
        <p14:creationId xmlns:p14="http://schemas.microsoft.com/office/powerpoint/2010/main" val="262089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2DA858-1F01-2D4E-A79F-D1738F060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E107AB-E0A9-9943-B6CD-89680897D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00" y="835800"/>
            <a:ext cx="7315200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ED026-0834-DE46-BE0C-AB070D4C8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400" y="985800"/>
            <a:ext cx="7315200" cy="548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E1EDEA-2D71-C742-AD1A-FAED02213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400" y="1135800"/>
            <a:ext cx="7315200" cy="548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034C35-8EB5-CB4C-A3D8-113AA2651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400" y="1285800"/>
            <a:ext cx="7315200" cy="5486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AE7C89-66FB-654E-BD91-6C260EEB0A8E}"/>
              </a:ext>
            </a:extLst>
          </p:cNvPr>
          <p:cNvSpPr txBox="1"/>
          <p:nvPr/>
        </p:nvSpPr>
        <p:spPr>
          <a:xfrm>
            <a:off x="885825" y="771525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Navani</a:t>
            </a:r>
            <a:r>
              <a:rPr lang="en-US" dirty="0"/>
              <a:t> chapter word clouds</a:t>
            </a:r>
          </a:p>
        </p:txBody>
      </p:sp>
    </p:spTree>
    <p:extLst>
      <p:ext uri="{BB962C8B-B14F-4D97-AF65-F5344CB8AC3E}">
        <p14:creationId xmlns:p14="http://schemas.microsoft.com/office/powerpoint/2010/main" val="670955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4DBCE-6C94-9B45-86C1-6754E13F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43E8D5-61C8-3545-9472-A467BE2FE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00" y="835800"/>
            <a:ext cx="7315200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41865B-2B54-C043-94CF-A4B0879AE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400" y="985800"/>
            <a:ext cx="7315200" cy="548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40090B-6A6A-FC4B-B1B6-D1F5438F5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400" y="1135800"/>
            <a:ext cx="7315200" cy="548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4F43CA-9EBB-7A4C-A6D9-9A4FC286F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400" y="1285800"/>
            <a:ext cx="7315200" cy="548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3C1830-E472-D848-88B1-5EFF6C8E8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8400" y="1435800"/>
            <a:ext cx="7315200" cy="548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078088-FC11-8B49-A00E-29EADBC3A422}"/>
              </a:ext>
            </a:extLst>
          </p:cNvPr>
          <p:cNvSpPr txBox="1"/>
          <p:nvPr/>
        </p:nvSpPr>
        <p:spPr>
          <a:xfrm>
            <a:off x="1143000" y="814388"/>
            <a:ext cx="283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Shallan</a:t>
            </a:r>
            <a:r>
              <a:rPr lang="en-US" dirty="0"/>
              <a:t> chapter word clouds</a:t>
            </a:r>
          </a:p>
        </p:txBody>
      </p:sp>
    </p:spTree>
    <p:extLst>
      <p:ext uri="{BB962C8B-B14F-4D97-AF65-F5344CB8AC3E}">
        <p14:creationId xmlns:p14="http://schemas.microsoft.com/office/powerpoint/2010/main" val="611470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D8A12A-F4B1-874B-92C9-6ABF28512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C2DF44-D887-F54C-A0B3-9523DD086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00" y="835800"/>
            <a:ext cx="7315200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8AAE5E-7F69-6746-B6F0-AF72274E5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400" y="985800"/>
            <a:ext cx="7315200" cy="548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7CADB9-109C-4544-99EA-8EDAFBCA0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400" y="1135800"/>
            <a:ext cx="7315200" cy="5486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661A8E-555B-9E4A-B0A1-19F4F70B63B0}"/>
              </a:ext>
            </a:extLst>
          </p:cNvPr>
          <p:cNvSpPr txBox="1"/>
          <p:nvPr/>
        </p:nvSpPr>
        <p:spPr>
          <a:xfrm>
            <a:off x="314325" y="528638"/>
            <a:ext cx="265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Szeth</a:t>
            </a:r>
            <a:r>
              <a:rPr lang="en-US" dirty="0"/>
              <a:t> chapter word clouds</a:t>
            </a:r>
          </a:p>
        </p:txBody>
      </p:sp>
    </p:spTree>
    <p:extLst>
      <p:ext uri="{BB962C8B-B14F-4D97-AF65-F5344CB8AC3E}">
        <p14:creationId xmlns:p14="http://schemas.microsoft.com/office/powerpoint/2010/main" val="3647016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2AEC902-E1D1-884D-B6F3-356C0496C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9F6DF9-C6BA-1447-8459-9BBE0449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00" y="835800"/>
            <a:ext cx="7315200" cy="5486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5EB203-660F-6445-860D-EA79A981C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400" y="985800"/>
            <a:ext cx="7315200" cy="548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7051A9-1859-5249-AD86-F74975A08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400" y="1135800"/>
            <a:ext cx="7315200" cy="5486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06F8AC-52B4-EB4A-BECA-FBEE3136B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400" y="1285800"/>
            <a:ext cx="7315200" cy="5486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50416EE-8FA6-F448-A23D-C4FDB567A4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8400" y="1435800"/>
            <a:ext cx="7315200" cy="5486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539ADF7-D23A-6142-AE77-E63BD75B9FBD}"/>
              </a:ext>
            </a:extLst>
          </p:cNvPr>
          <p:cNvSpPr txBox="1"/>
          <p:nvPr/>
        </p:nvSpPr>
        <p:spPr>
          <a:xfrm>
            <a:off x="442913" y="500063"/>
            <a:ext cx="2616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Venli</a:t>
            </a:r>
            <a:r>
              <a:rPr lang="en-US" dirty="0"/>
              <a:t> chapter word clouds</a:t>
            </a:r>
          </a:p>
        </p:txBody>
      </p:sp>
    </p:spTree>
    <p:extLst>
      <p:ext uri="{BB962C8B-B14F-4D97-AF65-F5344CB8AC3E}">
        <p14:creationId xmlns:p14="http://schemas.microsoft.com/office/powerpoint/2010/main" val="554089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61866-4027-9544-A4FB-C28A2BCDD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word clouds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7A37F-9A8A-D048-B8AF-168B4A2BF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43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4E010-52BB-F245-AE63-01FEC821A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8790B-2E7C-ED43-B35D-5589FD370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00" y="835800"/>
            <a:ext cx="7315200" cy="548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08A0DE-9D19-BD45-A093-001B51181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400" y="985800"/>
            <a:ext cx="7315200" cy="548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AD089A-7503-FA4A-9817-2161ABD22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400" y="1135800"/>
            <a:ext cx="7315200" cy="548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7E54A6-15D8-5F43-A24F-319C5F4C5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400" y="1285800"/>
            <a:ext cx="7315200" cy="548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2DD1D0-FC3D-754C-958C-09736AF5B6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8400" y="1435800"/>
            <a:ext cx="7315200" cy="5486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64BAD8-B6F5-4F4B-B594-568930FF72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8400" y="1585800"/>
            <a:ext cx="7315200" cy="5486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C58AF7-9094-2643-9738-147C2D1D7845}"/>
              </a:ext>
            </a:extLst>
          </p:cNvPr>
          <p:cNvSpPr txBox="1"/>
          <p:nvPr/>
        </p:nvSpPr>
        <p:spPr>
          <a:xfrm>
            <a:off x="242888" y="800100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adolin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502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09067-8DC8-1F4F-BB7E-AF786535B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3D5198-3CF0-7043-8C32-500103CE8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00" y="835800"/>
            <a:ext cx="7315200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648D18-466B-C34E-9B49-77E6334BD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400" y="985800"/>
            <a:ext cx="7315200" cy="548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41A1D6-904E-A04F-AEC2-2A364BD63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400" y="1135800"/>
            <a:ext cx="7315200" cy="548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91C173-DA79-314C-8DA2-A67211C7D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400" y="1285800"/>
            <a:ext cx="7315200" cy="548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35AB44-86F0-E14C-A45D-87D3F9F66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8400" y="1435800"/>
            <a:ext cx="7315200" cy="548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4BD485-D10D-DE42-BE73-0CBABE0FB9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8400" y="1585800"/>
            <a:ext cx="7315200" cy="5486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E5A24E-6703-6D41-B7D0-68D232D6E007}"/>
              </a:ext>
            </a:extLst>
          </p:cNvPr>
          <p:cNvSpPr txBox="1"/>
          <p:nvPr/>
        </p:nvSpPr>
        <p:spPr>
          <a:xfrm>
            <a:off x="171450" y="60007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Dalinar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99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8F540-3D78-674F-ADDE-61F320DBD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EFDFFA-5F7B-9D48-BD5F-CEC01FD3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00" y="835800"/>
            <a:ext cx="7315200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BA3F0-4F74-3148-A9FA-F08134580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400" y="985800"/>
            <a:ext cx="7315200" cy="548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3168CF-6D56-2D4A-A52B-99E06A979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400" y="1135800"/>
            <a:ext cx="7315200" cy="548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06C995-4C28-EF4E-91E1-E68FADE67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400" y="1285800"/>
            <a:ext cx="7315200" cy="548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8F068E-003D-2146-B4E5-19B2A4134F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8400" y="1435800"/>
            <a:ext cx="7315200" cy="548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838C56-E055-284F-BF73-7214916875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8400" y="1585800"/>
            <a:ext cx="7315200" cy="5486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460BDD-298D-7945-A59C-76E6DD42EA6C}"/>
              </a:ext>
            </a:extLst>
          </p:cNvPr>
          <p:cNvSpPr txBox="1"/>
          <p:nvPr/>
        </p:nvSpPr>
        <p:spPr>
          <a:xfrm>
            <a:off x="671513" y="1343025"/>
            <a:ext cx="87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Kaladin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95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C7D3D0-CFE1-0F4D-92FD-4A63C8524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973483-FF8A-5543-941B-6DC57071D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00" y="835800"/>
            <a:ext cx="7315200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0B1589-AD55-A940-B681-79CF400BD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400" y="985800"/>
            <a:ext cx="7315200" cy="548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5ABABA-CC10-4E48-AE71-4FC30407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400" y="1135800"/>
            <a:ext cx="7315200" cy="548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85A46A-DBD8-2841-ABC6-1ACF2B09DA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400" y="1285800"/>
            <a:ext cx="7315200" cy="548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ACDF3A-61E7-444E-B9BF-1005D24E4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8400" y="1435800"/>
            <a:ext cx="7315200" cy="548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E2F7F7-BCEA-4B4E-8F1E-406FD057AA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8400" y="1585800"/>
            <a:ext cx="7315200" cy="5486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C918ED-E2D5-9E45-B1B3-1EE65049A9C7}"/>
              </a:ext>
            </a:extLst>
          </p:cNvPr>
          <p:cNvSpPr txBox="1"/>
          <p:nvPr/>
        </p:nvSpPr>
        <p:spPr>
          <a:xfrm>
            <a:off x="128588" y="1057275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Navani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778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768AD4-EB47-764C-AF27-3678D36C1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" y="1565910"/>
            <a:ext cx="2969769" cy="3852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E48195-16AE-A846-AF3B-2D3902A5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280" y="1565910"/>
            <a:ext cx="2979996" cy="3852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F2907F-F9D0-C142-A265-0128E2EC9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76" y="1565910"/>
            <a:ext cx="2975535" cy="3852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17438-B472-DB44-A316-C26446FC0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811" y="1565910"/>
            <a:ext cx="2975535" cy="3852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C1F287-BA80-E644-8BE4-B2C5D1CC4127}"/>
              </a:ext>
            </a:extLst>
          </p:cNvPr>
          <p:cNvSpPr txBox="1"/>
          <p:nvPr/>
        </p:nvSpPr>
        <p:spPr>
          <a:xfrm>
            <a:off x="1554480" y="6035040"/>
            <a:ext cx="3549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pages and chapters here</a:t>
            </a:r>
          </a:p>
          <a:p>
            <a:r>
              <a:rPr lang="en-US" dirty="0"/>
              <a:t>Other details</a:t>
            </a:r>
          </a:p>
        </p:txBody>
      </p:sp>
    </p:spTree>
    <p:extLst>
      <p:ext uri="{BB962C8B-B14F-4D97-AF65-F5344CB8AC3E}">
        <p14:creationId xmlns:p14="http://schemas.microsoft.com/office/powerpoint/2010/main" val="1861741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64BDDE-D59F-114B-A873-3884D8DB8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2F1ADF-B4C5-2642-8161-E6414743F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00" y="835800"/>
            <a:ext cx="7315200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D8263A-C9CE-1041-809C-1769FDA7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400" y="985800"/>
            <a:ext cx="7315200" cy="548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063367-E380-BE42-88A5-7CC61F0C7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400" y="1135800"/>
            <a:ext cx="7315200" cy="548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0E8F64-7EFC-A940-B314-C8A32A83A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400" y="1285800"/>
            <a:ext cx="7315200" cy="548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B703A7-F9BE-9543-AD6F-9ABF1FD25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8400" y="1435800"/>
            <a:ext cx="7315200" cy="548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3DC6EE-6985-6843-AA07-6DA6E6279A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8400" y="1585800"/>
            <a:ext cx="7315200" cy="5486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AE4F93-941D-E74C-BC5D-BE979B602875}"/>
              </a:ext>
            </a:extLst>
          </p:cNvPr>
          <p:cNvSpPr txBox="1"/>
          <p:nvPr/>
        </p:nvSpPr>
        <p:spPr>
          <a:xfrm>
            <a:off x="700088" y="885825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Shallan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7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5D12A9-B126-E245-B0D1-17D82CB40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889000"/>
            <a:ext cx="6286500" cy="50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37D213-6D7D-884E-A683-7C9119CD0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600" y="1039000"/>
            <a:ext cx="6400800" cy="50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3E0D77-3EDC-6941-97A7-EAAE884D2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600" y="1189000"/>
            <a:ext cx="6400800" cy="50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D1C8B1-024F-D142-964C-443B4A8F5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750" y="1339000"/>
            <a:ext cx="6286500" cy="50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BF7249-85A4-3D4D-8B9A-86665EF7E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600" y="1489000"/>
            <a:ext cx="6400800" cy="50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5133FB-E02D-7940-BC8F-ACD96BB7DA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5600" y="1639000"/>
            <a:ext cx="6400800" cy="50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5E759A-02C3-F94D-90BA-66D6738593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2750" y="1789000"/>
            <a:ext cx="6286500" cy="508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87FAF2-D562-0546-B099-E0BAACAB67AA}"/>
              </a:ext>
            </a:extLst>
          </p:cNvPr>
          <p:cNvSpPr txBox="1"/>
          <p:nvPr/>
        </p:nvSpPr>
        <p:spPr>
          <a:xfrm>
            <a:off x="800100" y="102870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Szeth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40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30C72-A0EC-7F4F-AFD9-92212F467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7BF348-6534-2043-B72E-9626D7F94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00" y="835800"/>
            <a:ext cx="7315200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327D73-BD2B-BE4C-AF0F-873BC1644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400" y="985800"/>
            <a:ext cx="7315200" cy="548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E4626A-385D-B042-BDC4-018B8A39C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400" y="1135800"/>
            <a:ext cx="7315200" cy="548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F509AE-B829-8A40-91AB-8F9B86539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400" y="1285800"/>
            <a:ext cx="7315200" cy="548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D9CAD8-AC83-204F-9EC3-8AB354365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8400" y="1435800"/>
            <a:ext cx="7315200" cy="548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1D19B7-90D5-3541-8B12-B1E4C8826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8400" y="1585800"/>
            <a:ext cx="7315200" cy="5486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2A40009-AD33-CA40-9A36-CEA3EDAD34A8}"/>
              </a:ext>
            </a:extLst>
          </p:cNvPr>
          <p:cNvSpPr txBox="1"/>
          <p:nvPr/>
        </p:nvSpPr>
        <p:spPr>
          <a:xfrm>
            <a:off x="771525" y="1000125"/>
            <a:ext cx="64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Venli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45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0325-C2A3-264F-B4F1-6FC2A5669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BBD10-6CE7-004A-8B48-DD7803530C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85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41A8D-8076-E14B-9B2F-36AD53A65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05" y="357187"/>
            <a:ext cx="10853482" cy="5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25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4282E2-87BC-9349-A081-1071C83A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5" y="507187"/>
            <a:ext cx="10853482" cy="5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66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537040-3925-DA4B-9D69-FCC7B5403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05" y="657187"/>
            <a:ext cx="10853482" cy="5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79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88EF-C46B-F74F-8AF0-8D36BFC7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05" y="807187"/>
            <a:ext cx="10853482" cy="5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90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280439-6BB5-844F-9AC5-DE959B362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05" y="984571"/>
            <a:ext cx="10853481" cy="564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83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DCC2F3-79B2-B948-8EB5-28A9894AC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105" y="1107187"/>
            <a:ext cx="10853482" cy="5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24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0F3C7-70E9-4C44-8239-B1D5AD09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07F9E-F6BE-E64B-8E90-A9E9E34BE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Somehow decide whether to show per page or per chapter results</a:t>
            </a:r>
          </a:p>
          <a:p>
            <a:pPr lvl="1"/>
            <a:r>
              <a:rPr lang="en-US" dirty="0"/>
              <a:t>Should really talk about both, and show some relevant plots for it</a:t>
            </a:r>
          </a:p>
          <a:p>
            <a:r>
              <a:rPr lang="en-US" dirty="0"/>
              <a:t>First show </a:t>
            </a:r>
            <a:r>
              <a:rPr lang="en-US" dirty="0" err="1"/>
              <a:t>nmf</a:t>
            </a:r>
            <a:r>
              <a:rPr lang="en-US" dirty="0"/>
              <a:t> bar charts</a:t>
            </a:r>
          </a:p>
          <a:p>
            <a:r>
              <a:rPr lang="en-US" dirty="0"/>
              <a:t>Then </a:t>
            </a:r>
            <a:r>
              <a:rPr lang="en-US" dirty="0" err="1"/>
              <a:t>tsne</a:t>
            </a:r>
            <a:r>
              <a:rPr lang="en-US" dirty="0"/>
              <a:t> plot</a:t>
            </a:r>
          </a:p>
          <a:p>
            <a:r>
              <a:rPr lang="en-US" dirty="0"/>
              <a:t>Then word clouds</a:t>
            </a:r>
          </a:p>
          <a:p>
            <a:r>
              <a:rPr lang="en-US" dirty="0"/>
              <a:t>Anything else?? I guess see what the presentation time is looking like after I’ve done that, think about what I can talk about for the characters or whatever</a:t>
            </a:r>
          </a:p>
          <a:p>
            <a:endParaRPr lang="en-US" dirty="0"/>
          </a:p>
          <a:p>
            <a:r>
              <a:rPr lang="en-US" dirty="0"/>
              <a:t>In backup:</a:t>
            </a:r>
          </a:p>
          <a:p>
            <a:pPr lvl="1"/>
            <a:r>
              <a:rPr lang="en-US" dirty="0" err="1"/>
              <a:t>Kmeans</a:t>
            </a:r>
            <a:r>
              <a:rPr lang="en-US" dirty="0"/>
              <a:t> stuff</a:t>
            </a:r>
          </a:p>
          <a:p>
            <a:pPr lvl="1"/>
            <a:r>
              <a:rPr lang="en-US" dirty="0"/>
              <a:t>Mention about </a:t>
            </a:r>
            <a:r>
              <a:rPr lang="en-US" dirty="0" err="1"/>
              <a:t>lda</a:t>
            </a:r>
            <a:endParaRPr lang="en-US" dirty="0"/>
          </a:p>
          <a:p>
            <a:pPr lvl="1"/>
            <a:r>
              <a:rPr lang="en-US" dirty="0"/>
              <a:t>Sentiment analysis stuff</a:t>
            </a:r>
          </a:p>
          <a:p>
            <a:pPr lvl="1"/>
            <a:r>
              <a:rPr lang="en-US" dirty="0"/>
              <a:t>Whatever I don’t show for per page or per chapter results</a:t>
            </a:r>
          </a:p>
        </p:txBody>
      </p:sp>
    </p:spTree>
    <p:extLst>
      <p:ext uri="{BB962C8B-B14F-4D97-AF65-F5344CB8AC3E}">
        <p14:creationId xmlns:p14="http://schemas.microsoft.com/office/powerpoint/2010/main" val="2541178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3BCD07-639D-A045-9147-479A89C3A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05" y="1257187"/>
            <a:ext cx="10853482" cy="5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08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9366-A3FB-DA49-97F0-D1FEF9A7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CF2BC-709D-3449-BB5B-A8C6B3F41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Pare down and focus more specifically on one character</a:t>
            </a:r>
          </a:p>
          <a:p>
            <a:pPr lvl="1"/>
            <a:r>
              <a:rPr lang="en-US" dirty="0"/>
              <a:t>Growth, changes, etc.</a:t>
            </a:r>
          </a:p>
        </p:txBody>
      </p:sp>
    </p:spTree>
    <p:extLst>
      <p:ext uri="{BB962C8B-B14F-4D97-AF65-F5344CB8AC3E}">
        <p14:creationId xmlns:p14="http://schemas.microsoft.com/office/powerpoint/2010/main" val="4216001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E7C01-A507-3744-9292-E1CCE9C9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F3244-DFA0-F44A-961A-88EB12EAE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85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1063C2-6AE7-B54F-BD11-3D9FF29D0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900"/>
            <a:ext cx="5867400" cy="496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BB5C07-92E4-B743-9954-EF18D4B56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1231900"/>
            <a:ext cx="58801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8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32E670-DFBC-4B46-BECB-639FD420D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75" y="471488"/>
            <a:ext cx="7315200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CAF66-8765-A94F-B991-3B0C0C750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775" y="621488"/>
            <a:ext cx="7315200" cy="548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3954D0-ADAE-9C47-83DC-35E01B64C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775" y="771488"/>
            <a:ext cx="7315200" cy="548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1D55A3-73CA-7646-8E7B-E09FEFF6D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775" y="921488"/>
            <a:ext cx="7315200" cy="548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DC4-44CA-C741-9E4C-5C7A7786A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2775" y="1071488"/>
            <a:ext cx="7315200" cy="548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052BE3-179B-9D42-9518-216451576E3D}"/>
              </a:ext>
            </a:extLst>
          </p:cNvPr>
          <p:cNvSpPr txBox="1"/>
          <p:nvPr/>
        </p:nvSpPr>
        <p:spPr>
          <a:xfrm>
            <a:off x="428625" y="700088"/>
            <a:ext cx="210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NMF counts by page</a:t>
            </a:r>
          </a:p>
        </p:txBody>
      </p:sp>
    </p:spTree>
    <p:extLst>
      <p:ext uri="{BB962C8B-B14F-4D97-AF65-F5344CB8AC3E}">
        <p14:creationId xmlns:p14="http://schemas.microsoft.com/office/powerpoint/2010/main" val="556624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43F102-8866-484A-88C0-A2B2BFB30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889000"/>
            <a:ext cx="6400800" cy="50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E3E3D9-8715-9041-9C56-A7AEB3B59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600" y="1039000"/>
            <a:ext cx="6400800" cy="50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34F38E-D18E-5940-BFD9-DE0BD7AF6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750" y="1189000"/>
            <a:ext cx="6286500" cy="50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4C7895-B440-134E-ABB6-7AA8AC159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750" y="1339000"/>
            <a:ext cx="6286500" cy="50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124163-F9B5-EC49-94F9-32EE393A5E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2750" y="1489000"/>
            <a:ext cx="6286500" cy="50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885497-AD21-804E-98A1-599B1F35B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2750" y="1639000"/>
            <a:ext cx="6286500" cy="50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895447-0DF8-D948-8436-C35BE68A27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5600" y="1789000"/>
            <a:ext cx="6400800" cy="508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943492-318B-954E-818E-01ACDD8C627A}"/>
              </a:ext>
            </a:extLst>
          </p:cNvPr>
          <p:cNvSpPr txBox="1"/>
          <p:nvPr/>
        </p:nvSpPr>
        <p:spPr>
          <a:xfrm>
            <a:off x="542925" y="614363"/>
            <a:ext cx="2299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Adolin</a:t>
            </a:r>
            <a:r>
              <a:rPr lang="en-US" dirty="0"/>
              <a:t> 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4010474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C854E1-830F-FB4A-A716-421786A2C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889000"/>
            <a:ext cx="6400800" cy="50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811E0-7EFB-C549-B793-1053DE39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600" y="1039000"/>
            <a:ext cx="6400800" cy="50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832FE7-21B9-CF42-AD94-1EC11878C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600" y="1189000"/>
            <a:ext cx="6400800" cy="50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FFDE8-F13E-7F45-848E-68CCCE13A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00" y="1339000"/>
            <a:ext cx="6400800" cy="50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A212FF-2BE4-A44A-A739-82A42B3631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600" y="1489000"/>
            <a:ext cx="6400800" cy="50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B849F8-1ED5-E24D-9941-698E65567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5600" y="1639000"/>
            <a:ext cx="6400800" cy="50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19F1B1-89D5-8146-9FB2-EB7FBF30F4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2750" y="1789000"/>
            <a:ext cx="6286500" cy="508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3568AE-048B-804C-BFFE-FFA25B75F616}"/>
              </a:ext>
            </a:extLst>
          </p:cNvPr>
          <p:cNvSpPr txBox="1"/>
          <p:nvPr/>
        </p:nvSpPr>
        <p:spPr>
          <a:xfrm>
            <a:off x="442913" y="814388"/>
            <a:ext cx="2366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Dalinar</a:t>
            </a:r>
            <a:r>
              <a:rPr lang="en-US" dirty="0"/>
              <a:t> 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3935569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F31C90-E6C1-BF48-825D-8546B3D40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889000"/>
            <a:ext cx="6286500" cy="50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49D8C0-739F-0145-B822-7E5B7BF6D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600" y="1039000"/>
            <a:ext cx="6400800" cy="50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E65F7-FE04-8241-8344-2F1C2081A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600" y="1189000"/>
            <a:ext cx="6400800" cy="50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6384F4-3D64-F340-A2A1-ACD48AEDE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600" y="1339000"/>
            <a:ext cx="6400800" cy="50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3328FF-983D-934C-9690-6DF141E8B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600" y="1489000"/>
            <a:ext cx="6400800" cy="50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B5F298-1416-0A48-A681-BEC6DAAB2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5600" y="1639000"/>
            <a:ext cx="6400800" cy="50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4BE9DA-0FCE-B34E-8946-D3A2BFBB3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2750" y="1789000"/>
            <a:ext cx="6286500" cy="508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63AD86-9D72-BC46-8607-1D3D65BE5250}"/>
              </a:ext>
            </a:extLst>
          </p:cNvPr>
          <p:cNvSpPr txBox="1"/>
          <p:nvPr/>
        </p:nvSpPr>
        <p:spPr>
          <a:xfrm>
            <a:off x="428625" y="442913"/>
            <a:ext cx="238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Kaladin</a:t>
            </a:r>
            <a:r>
              <a:rPr lang="en-US" dirty="0"/>
              <a:t> 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3725056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49213-58D2-2947-BAB4-1D8C919C9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889000"/>
            <a:ext cx="6400800" cy="50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A9DACC-37BE-BD4F-AA2B-C52EA633E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600" y="1039000"/>
            <a:ext cx="6400800" cy="50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99BD1-9964-9F46-8042-E8EDD4FEC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750" y="1189000"/>
            <a:ext cx="6286500" cy="50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C159F1-F6CE-F845-ACEE-B841C6232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750" y="1339000"/>
            <a:ext cx="6286500" cy="50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CFF22A-E9AE-0A43-BF0A-14290B219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600" y="1489000"/>
            <a:ext cx="6400800" cy="50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A0CE33-D88F-B149-B5A3-27471013AD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2750" y="1639000"/>
            <a:ext cx="6286500" cy="50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F1B350-1B87-5C4E-85AB-8771BECAD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2750" y="1789000"/>
            <a:ext cx="6286500" cy="508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32FD19-5100-8C4D-96BD-7E5FA0D663F2}"/>
              </a:ext>
            </a:extLst>
          </p:cNvPr>
          <p:cNvSpPr txBox="1"/>
          <p:nvPr/>
        </p:nvSpPr>
        <p:spPr>
          <a:xfrm>
            <a:off x="714375" y="1128713"/>
            <a:ext cx="233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Navani</a:t>
            </a:r>
            <a:r>
              <a:rPr lang="en-US" dirty="0"/>
              <a:t> 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600701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6AA96-3F55-6A4B-9A8D-16A4BD993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889000"/>
            <a:ext cx="6400800" cy="50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E33AD9-788E-314A-81F4-A2A8F6541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600" y="1039000"/>
            <a:ext cx="6400800" cy="50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45C535-C49F-824C-9736-464294287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750" y="1189000"/>
            <a:ext cx="6286500" cy="50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37B2A6-07E9-854E-A363-24039289C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050" y="1339000"/>
            <a:ext cx="6565900" cy="50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46A00B-70E8-3B49-8BA8-40D3E8BAF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2750" y="1489000"/>
            <a:ext cx="6286500" cy="50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C5B9C9-8145-EA45-B481-38E3A64C17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3050" y="1639000"/>
            <a:ext cx="6565900" cy="50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5D033A-0F3C-9944-BD26-C9D0D12A3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2750" y="1789000"/>
            <a:ext cx="6286500" cy="508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565E03-44E6-DA4A-8252-B16BD022B9F3}"/>
              </a:ext>
            </a:extLst>
          </p:cNvPr>
          <p:cNvSpPr txBox="1"/>
          <p:nvPr/>
        </p:nvSpPr>
        <p:spPr>
          <a:xfrm>
            <a:off x="828675" y="885825"/>
            <a:ext cx="237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Shallan</a:t>
            </a:r>
            <a:r>
              <a:rPr lang="en-US" dirty="0"/>
              <a:t> 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1940718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1EDE27-26A9-C242-A1F4-12414FBA0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01" y="0"/>
            <a:ext cx="5703962" cy="4277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886EAC-CF98-DE4B-BEF5-23EB6A933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64" y="3596630"/>
            <a:ext cx="5703962" cy="4277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908F8D-72CB-B44E-B643-6C61BED3A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151" y="3596630"/>
            <a:ext cx="5703962" cy="4277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1192B5-DC7B-0C4A-B25A-2D141E72B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957" y="2344191"/>
            <a:ext cx="5703962" cy="4277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63DC0C-1328-E04F-AC8E-E081258D2A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038" y="-1047234"/>
            <a:ext cx="5703962" cy="427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58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2C7847-9239-634E-BF29-0EDAA2B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889000"/>
            <a:ext cx="6286500" cy="50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84DA70-E026-A747-92A1-ABD21C10F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600" y="1039000"/>
            <a:ext cx="6400800" cy="50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5D4550-76BB-0943-9F35-9FFC1EC84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600" y="1189000"/>
            <a:ext cx="6400800" cy="50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4337A3-FBA6-CA4E-BDAA-F7F38A605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750" y="1339000"/>
            <a:ext cx="6286500" cy="50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BE1AF1-ED94-6649-BF15-CB222825A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600" y="1489000"/>
            <a:ext cx="6400800" cy="50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2AA0AB-CC04-F841-ABEB-81A8F10BA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5600" y="1639000"/>
            <a:ext cx="6400800" cy="50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2AA46C-2CB0-9741-ADC6-1B9AD84347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2750" y="1789000"/>
            <a:ext cx="6286500" cy="508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2DDF3D-3489-EB49-BFEF-413C42370996}"/>
              </a:ext>
            </a:extLst>
          </p:cNvPr>
          <p:cNvSpPr txBox="1"/>
          <p:nvPr/>
        </p:nvSpPr>
        <p:spPr>
          <a:xfrm>
            <a:off x="700088" y="871538"/>
            <a:ext cx="219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Szeth</a:t>
            </a:r>
            <a:r>
              <a:rPr lang="en-US" dirty="0"/>
              <a:t> 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6381633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52010-A06E-C141-8B7A-8579EC62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889000"/>
            <a:ext cx="6286500" cy="50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CF0ED1-7C29-FA42-9007-AAE05DF3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750" y="1039000"/>
            <a:ext cx="6286500" cy="50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B7BC37-CB73-BF44-A86A-052FC9F8F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750" y="1189000"/>
            <a:ext cx="6286500" cy="50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5EB604-3EBB-B14F-BD7D-869EF33F4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750" y="1339000"/>
            <a:ext cx="6286500" cy="50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F92F0A-1DD6-4449-A5FC-08DC02DD3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5600" y="1489000"/>
            <a:ext cx="6400800" cy="50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14D85-4952-934B-A846-93B461CFB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5600" y="1639000"/>
            <a:ext cx="6400800" cy="50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828B2D-2446-BD4B-82DD-571D37B2A2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5600" y="1789000"/>
            <a:ext cx="6400800" cy="508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4EADDE-BAE1-AD4F-B2F8-B912A8F9EF2D}"/>
              </a:ext>
            </a:extLst>
          </p:cNvPr>
          <p:cNvSpPr txBox="1"/>
          <p:nvPr/>
        </p:nvSpPr>
        <p:spPr>
          <a:xfrm>
            <a:off x="771525" y="657225"/>
            <a:ext cx="215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Venli</a:t>
            </a:r>
            <a:r>
              <a:rPr lang="en-US" dirty="0"/>
              <a:t> 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297090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6236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C0946-2A34-7744-8D7D-484ACF53E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889000"/>
            <a:ext cx="6604000" cy="508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CF724A-0F5B-7F41-AD9A-CD8734A6C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750" y="1039000"/>
            <a:ext cx="6794500" cy="50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6F36B-EF9C-E048-9767-B8FCFECB2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000" y="1189000"/>
            <a:ext cx="6604000" cy="50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329FA0-DE11-3746-950E-87404AA6F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000" y="1339000"/>
            <a:ext cx="6604000" cy="50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0ACD16-BED0-5040-9E1E-5E69EB578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4000" y="1489000"/>
            <a:ext cx="6604000" cy="50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CB5917-DEBC-154E-BCD2-F7FEE0545F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4000" y="1639000"/>
            <a:ext cx="6604000" cy="5080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49D518-7FBA-4E4D-99A9-0E640DC2E8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4000" y="1789000"/>
            <a:ext cx="6604000" cy="508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A91594-ADFA-EB4D-93CE-ED7EC0CB1959}"/>
              </a:ext>
            </a:extLst>
          </p:cNvPr>
          <p:cNvSpPr txBox="1"/>
          <p:nvPr/>
        </p:nvSpPr>
        <p:spPr>
          <a:xfrm>
            <a:off x="614363" y="628650"/>
            <a:ext cx="166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Sentiment plots</a:t>
            </a:r>
          </a:p>
        </p:txBody>
      </p:sp>
    </p:spTree>
    <p:extLst>
      <p:ext uri="{BB962C8B-B14F-4D97-AF65-F5344CB8AC3E}">
        <p14:creationId xmlns:p14="http://schemas.microsoft.com/office/powerpoint/2010/main" val="4080367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56B280-AD90-884B-B36E-56B8145D5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125" y="1392130"/>
            <a:ext cx="58801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53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0B5F5C-EE2A-B444-B399-0F5F41DF4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946150"/>
            <a:ext cx="5880100" cy="4965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9B746D-B8C8-ED40-84C9-3C42DCA96729}"/>
              </a:ext>
            </a:extLst>
          </p:cNvPr>
          <p:cNvSpPr txBox="1"/>
          <p:nvPr/>
        </p:nvSpPr>
        <p:spPr>
          <a:xfrm>
            <a:off x="557213" y="2014538"/>
            <a:ext cx="187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NMF </a:t>
            </a:r>
            <a:r>
              <a:rPr lang="en-US" dirty="0" err="1"/>
              <a:t>tsne</a:t>
            </a:r>
            <a:r>
              <a:rPr lang="en-US" dirty="0"/>
              <a:t> by page</a:t>
            </a:r>
          </a:p>
        </p:txBody>
      </p:sp>
    </p:spTree>
    <p:extLst>
      <p:ext uri="{BB962C8B-B14F-4D97-AF65-F5344CB8AC3E}">
        <p14:creationId xmlns:p14="http://schemas.microsoft.com/office/powerpoint/2010/main" val="255555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AA102-72F9-664E-84FC-3B08AC4BB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word clouds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937AB-810F-8D4D-8957-CCE197D18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chapter word clouds maybe show all word clouds for 2 characters, and then just 1 word cloud for the rest of the characters</a:t>
            </a:r>
          </a:p>
        </p:txBody>
      </p:sp>
    </p:spTree>
    <p:extLst>
      <p:ext uri="{BB962C8B-B14F-4D97-AF65-F5344CB8AC3E}">
        <p14:creationId xmlns:p14="http://schemas.microsoft.com/office/powerpoint/2010/main" val="287123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14">
            <a:extLst>
              <a:ext uri="{FF2B5EF4-FFF2-40B4-BE49-F238E27FC236}">
                <a16:creationId xmlns:a16="http://schemas.microsoft.com/office/drawing/2014/main" id="{2ABC89AD-6DF4-F841-A0AA-F06E4BEF6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484" y="1269445"/>
            <a:ext cx="7315200" cy="548640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154C5554-59A0-CC4A-BCAB-45E0F1312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20610" y="1084779"/>
            <a:ext cx="7315200" cy="548640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98CD45E7-3B6F-E94B-8040-836A899DE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610" y="-2228850"/>
            <a:ext cx="7315200" cy="548640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1A9C2947-8FD5-B149-93C3-2451B7324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1800" y="2512494"/>
            <a:ext cx="7315200" cy="548640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78F00770-FCEA-0342-AD68-3CDE2796B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64421" y="3564601"/>
            <a:ext cx="7315200" cy="548640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B766238A-881E-4A49-9744-7234B330D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7737" y="-107249"/>
            <a:ext cx="7315200" cy="548640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9A155D01-7C0B-FA40-8960-857020869A04}"/>
              </a:ext>
            </a:extLst>
          </p:cNvPr>
          <p:cNvSpPr txBox="1"/>
          <p:nvPr/>
        </p:nvSpPr>
        <p:spPr>
          <a:xfrm>
            <a:off x="528638" y="900113"/>
            <a:ext cx="275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Adolin</a:t>
            </a:r>
            <a:r>
              <a:rPr lang="en-US" dirty="0"/>
              <a:t> chapter word clouds</a:t>
            </a:r>
          </a:p>
        </p:txBody>
      </p:sp>
    </p:spTree>
    <p:extLst>
      <p:ext uri="{BB962C8B-B14F-4D97-AF65-F5344CB8AC3E}">
        <p14:creationId xmlns:p14="http://schemas.microsoft.com/office/powerpoint/2010/main" val="2594313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D17A1A-8157-764F-9755-64EEBD911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685800"/>
            <a:ext cx="73152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A72CDF-727B-E84F-8C46-CDB3302BA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400" y="835800"/>
            <a:ext cx="7315200" cy="548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EC7472-826B-0C46-840D-6218E2810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400" y="985800"/>
            <a:ext cx="7315200" cy="548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42C5B6-15FF-A847-B757-01B95D0F8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8400" y="1135800"/>
            <a:ext cx="7315200" cy="548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A4F0B6-E9FB-9C46-B6E4-0B7DA1107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400" y="1285800"/>
            <a:ext cx="7315200" cy="5486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735920-D156-A448-B254-EC277247F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8400" y="1435800"/>
            <a:ext cx="7315200" cy="548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9A9F3E-8BFA-F24E-8253-474EFF6F9970}"/>
              </a:ext>
            </a:extLst>
          </p:cNvPr>
          <p:cNvSpPr txBox="1"/>
          <p:nvPr/>
        </p:nvSpPr>
        <p:spPr>
          <a:xfrm>
            <a:off x="757238" y="914400"/>
            <a:ext cx="282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Dalinar</a:t>
            </a:r>
            <a:r>
              <a:rPr lang="en-US" dirty="0"/>
              <a:t> chapter word clouds</a:t>
            </a:r>
          </a:p>
        </p:txBody>
      </p:sp>
    </p:spTree>
    <p:extLst>
      <p:ext uri="{BB962C8B-B14F-4D97-AF65-F5344CB8AC3E}">
        <p14:creationId xmlns:p14="http://schemas.microsoft.com/office/powerpoint/2010/main" val="4005902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235</Words>
  <Application>Microsoft Macintosh PowerPoint</Application>
  <PresentationFormat>Widescreen</PresentationFormat>
  <Paragraphs>51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NLP on “The Stormlight Archive”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word clouds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Page word clouds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on “The Stormlight Archive”</dc:title>
  <dc:creator>Microsoft Office User</dc:creator>
  <cp:lastModifiedBy>Microsoft Office User</cp:lastModifiedBy>
  <cp:revision>9</cp:revision>
  <dcterms:created xsi:type="dcterms:W3CDTF">2021-02-24T23:15:38Z</dcterms:created>
  <dcterms:modified xsi:type="dcterms:W3CDTF">2021-02-26T00:11:37Z</dcterms:modified>
</cp:coreProperties>
</file>